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Oswald ExtraLight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 Hairline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Hairline-italic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LatoHairlin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ExtraLight-bold.fntdata"/><Relationship Id="rId10" Type="http://schemas.openxmlformats.org/officeDocument/2006/relationships/slide" Target="slides/slide5.xml"/><Relationship Id="rId32" Type="http://schemas.openxmlformats.org/officeDocument/2006/relationships/font" Target="fonts/Oswald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Hairline-bold.fntdata"/><Relationship Id="rId16" Type="http://schemas.openxmlformats.org/officeDocument/2006/relationships/slide" Target="slides/slide11.xml"/><Relationship Id="rId38" Type="http://schemas.openxmlformats.org/officeDocument/2006/relationships/font" Target="fonts/LatoHairli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swald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9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28.png"/><Relationship Id="rId13" Type="http://schemas.openxmlformats.org/officeDocument/2006/relationships/image" Target="../media/image56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5" Type="http://schemas.openxmlformats.org/officeDocument/2006/relationships/hyperlink" Target="https://www.neogaf.com/threads/anyone-else-love-good-low-poly-art.743650/" TargetMode="External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4.jp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mg-new.cgtrader.com/items/85272/low_poly_art_nature_set_3d_model_blend_1d616db1-ceac-4fba-963d-03b80cfca259.png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hyperlink" Target="https://www.pinterest.com/pin/434245589064604451/" TargetMode="External"/><Relationship Id="rId7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interest.com/pin/486881409688522575/" TargetMode="External"/><Relationship Id="rId4" Type="http://schemas.openxmlformats.org/officeDocument/2006/relationships/hyperlink" Target="https://www.pinterest.com/pin/530369293590743692/" TargetMode="External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interest.co.uk/pin/408420259929023389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0.png"/><Relationship Id="rId6" Type="http://schemas.openxmlformats.org/officeDocument/2006/relationships/hyperlink" Target="https://www.behance.net/gallery/7557847/Low-Poly-Arctic" TargetMode="External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39.jpg"/><Relationship Id="rId5" Type="http://schemas.openxmlformats.org/officeDocument/2006/relationships/hyperlink" Target="https://www.pinterest.com/pin/378795018639470676/" TargetMode="External"/><Relationship Id="rId6" Type="http://schemas.openxmlformats.org/officeDocument/2006/relationships/hyperlink" Target="https://www.pinterest.com/pin/378795018639468292/" TargetMode="External"/><Relationship Id="rId7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pinterest.com/pin/378795018639470685/" TargetMode="External"/><Relationship Id="rId4" Type="http://schemas.openxmlformats.org/officeDocument/2006/relationships/hyperlink" Target="https://www.pinterest.com/pin/378795018639470689/" TargetMode="External"/><Relationship Id="rId5" Type="http://schemas.openxmlformats.org/officeDocument/2006/relationships/image" Target="../media/image47.jpg"/><Relationship Id="rId6" Type="http://schemas.openxmlformats.org/officeDocument/2006/relationships/image" Target="../media/image51.jp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F7jmpy8lJA0" TargetMode="External"/><Relationship Id="rId4" Type="http://schemas.openxmlformats.org/officeDocument/2006/relationships/hyperlink" Target="https://www.youtube.com/watch?v=I8qRaGO8KWo" TargetMode="External"/><Relationship Id="rId5" Type="http://schemas.openxmlformats.org/officeDocument/2006/relationships/hyperlink" Target="https://www.youtube.com/watch?v=EruigXoUwa8" TargetMode="External"/><Relationship Id="rId6" Type="http://schemas.openxmlformats.org/officeDocument/2006/relationships/hyperlink" Target="https://www.youtube.com/watch?v=XVZUx1wU_Y4" TargetMode="External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129045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 Frenzy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924525"/>
            <a:ext cx="8520600" cy="138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3rd Year Game Project</a:t>
            </a:r>
            <a:endParaRPr sz="18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165" y="517225"/>
            <a:ext cx="1839675" cy="142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00" y="1014875"/>
            <a:ext cx="525581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85525" y="1262088"/>
            <a:ext cx="9519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 Slap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4709525" y="1807675"/>
            <a:ext cx="8760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Throw Fish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5667550" y="2357100"/>
            <a:ext cx="5769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Jump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5429150" y="637475"/>
            <a:ext cx="1014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Switch Fish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2840375" y="637475"/>
            <a:ext cx="951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Store Fish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320650" y="1807675"/>
            <a:ext cx="1557600" cy="301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Fishing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157600" y="1844050"/>
            <a:ext cx="951900" cy="3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Move /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Rod Block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418" y="329500"/>
            <a:ext cx="803750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440325" y="891425"/>
            <a:ext cx="20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(Any other similar joy will do)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25" y="567725"/>
            <a:ext cx="4575724" cy="45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“ปุ่มนี้มันเรียกว่าอะไร” Purpose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625" y="175200"/>
            <a:ext cx="1273400" cy="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16905" r="49795" t="0"/>
          <a:stretch/>
        </p:blipFill>
        <p:spPr>
          <a:xfrm rot="-5400000">
            <a:off x="1461761" y="1704724"/>
            <a:ext cx="2275725" cy="38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49279" r="16908" t="0"/>
          <a:stretch/>
        </p:blipFill>
        <p:spPr>
          <a:xfrm rot="5400000">
            <a:off x="5336350" y="1724638"/>
            <a:ext cx="2303901" cy="383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Shape 139"/>
          <p:cNvGrpSpPr/>
          <p:nvPr/>
        </p:nvGrpSpPr>
        <p:grpSpPr>
          <a:xfrm>
            <a:off x="2446700" y="390150"/>
            <a:ext cx="4001425" cy="2098850"/>
            <a:chOff x="2522900" y="161550"/>
            <a:chExt cx="4001425" cy="2098850"/>
          </a:xfrm>
        </p:grpSpPr>
        <p:sp>
          <p:nvSpPr>
            <p:cNvPr id="140" name="Shape 140"/>
            <p:cNvSpPr/>
            <p:nvPr/>
          </p:nvSpPr>
          <p:spPr>
            <a:xfrm>
              <a:off x="5384043" y="14035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A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29680" y="14035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Y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014880" y="1018363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X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5014880" y="1725238"/>
              <a:ext cx="385200" cy="38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B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935713" y="433875"/>
              <a:ext cx="808200" cy="282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SL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400088" y="433875"/>
              <a:ext cx="808200" cy="282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SR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023913" y="1248500"/>
              <a:ext cx="631800" cy="6318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5287700" y="817200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 Slap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4018575" y="1347275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Throw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5716125" y="1455175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Fishing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5287700" y="1978400"/>
              <a:ext cx="8082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Jump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5400100" y="161550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Switch 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2935725" y="161550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Store </a:t>
              </a: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Fish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2522900" y="1399575"/>
              <a:ext cx="9384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Move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2888425" y="1557162"/>
            <a:ext cx="6541200" cy="572700"/>
          </a:xfrm>
          <a:prstGeom prst="rect">
            <a:avLst/>
          </a:prstGeom>
          <a:effectLst>
            <a:outerShdw blurRad="542925" rotWithShape="0" algn="bl" dir="18420000" dist="266700">
              <a:srgbClr val="000000">
                <a:alpha val="8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Camera Angle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73225" y="2617550"/>
            <a:ext cx="5436000" cy="11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มุมแบบเกม Keroro (Fixed 3D Perspective) - </a:t>
            </a:r>
            <a:r>
              <a:rPr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อยู่ใกล้ ซูมใกล้, อยู่ไกล ซูมไกล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800" y="1808354"/>
            <a:ext cx="969425" cy="71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00" y="51500"/>
            <a:ext cx="1205650" cy="1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List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ฉลาม Shalarm  &lt;Shark&gt;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ฉลามหัวค้อน </a:t>
            </a:r>
            <a:r>
              <a:rPr lang="en" sz="1200"/>
              <a:t>Shalarm Hua Korn &lt;Hammerhead Shark&gt;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แมงกระพุน Mangkrapun &lt;Jellyfish&gt;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กระเบน Krabane &lt;Stingray&gt;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โลมา Loma &lt;Dolphin&gt;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เต่าฟ้า Tao Fah &lt;Blue Turtle&gt;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หร่องเท้า xRofng Tao &lt;Boots&gt;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ขวดแก้ว Kuad Kaew &lt;Glass Bottle&gt;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หมึก Muek &lt;Squid ละกัน Octopus Rig ยาก&gt;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If there’s time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ปลาไหลไฟฟ้า Plalai Faifa  &lt;Electric Eel&gt;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เฌอปลา Cher Pla &lt;Cherprang Fish&gt;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ปลาหยุด จานโถชาม Pla Yud Jan Toa Charm &lt;Yuth the Fish&gt;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Idea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2699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*ท่าเรือสี่เหลี่ยม   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ขั้วโลก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เรือโจรสลัด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แท่นขุดเจาะน้ำมัน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ประภาคาร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ตู้ปลา                           </a:t>
            </a:r>
            <a:r>
              <a:rPr lang="en">
                <a:solidFill>
                  <a:srgbClr val="FF75FD"/>
                </a:solidFill>
              </a:rPr>
              <a:t>BNK48 ♥</a:t>
            </a:r>
            <a:endParaRPr>
              <a:solidFill>
                <a:srgbClr val="FF75F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ร้านอาหารทะเล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ตลาดน้ำ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เกาะร้าง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475" y="1245588"/>
            <a:ext cx="4482825" cy="2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62714" l="5297" r="72811" t="20546"/>
          <a:stretch/>
        </p:blipFill>
        <p:spPr>
          <a:xfrm>
            <a:off x="1925475" y="299425"/>
            <a:ext cx="939424" cy="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Model Reference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33150">
            <a:off x="4281375" y="110649"/>
            <a:ext cx="384299" cy="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45527" y="1249639"/>
            <a:ext cx="1855375" cy="139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25" y="1050349"/>
            <a:ext cx="3664026" cy="20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50" y="3296049"/>
            <a:ext cx="1695052" cy="169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623" y="3082750"/>
            <a:ext cx="4541175" cy="1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9575" y="269075"/>
            <a:ext cx="824850" cy="8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3175" y="3296050"/>
            <a:ext cx="1834818" cy="17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710"/>
            <a:ext cx="9144000" cy="515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83096" y="1445813"/>
            <a:ext cx="1279750" cy="18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145975" y="126050"/>
            <a:ext cx="21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Skin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4934">
            <a:off x="4856475" y="783775"/>
            <a:ext cx="1759184" cy="26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b="51702" l="33101" r="0" t="0"/>
          <a:stretch/>
        </p:blipFill>
        <p:spPr>
          <a:xfrm>
            <a:off x="3593475" y="783775"/>
            <a:ext cx="2120325" cy="2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7162">
            <a:off x="2469346" y="828386"/>
            <a:ext cx="2053551" cy="28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6700" y="2587577"/>
            <a:ext cx="2521948" cy="215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6375" y="1118371"/>
            <a:ext cx="4334775" cy="60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33743">
            <a:off x="7074400" y="1004075"/>
            <a:ext cx="1315775" cy="3121649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7740000" dist="247650">
              <a:srgbClr val="000000">
                <a:alpha val="29000"/>
              </a:srgbClr>
            </a:outerShdw>
          </a:effectLst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1020009" y="1342500"/>
            <a:ext cx="18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Idea</a:t>
            </a:r>
            <a:endParaRPr sz="36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3650" y="765250"/>
            <a:ext cx="637824" cy="6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12">
            <a:alphaModFix/>
          </a:blip>
          <a:srcRect b="0" l="36828" r="42118" t="0"/>
          <a:stretch/>
        </p:blipFill>
        <p:spPr>
          <a:xfrm flipH="1">
            <a:off x="1086004" y="1558000"/>
            <a:ext cx="2462396" cy="29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23649" y="2696039"/>
            <a:ext cx="958325" cy="203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50038" y="3467288"/>
            <a:ext cx="9810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Changing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75" y="1118675"/>
            <a:ext cx="509463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850" y="202225"/>
            <a:ext cx="815500" cy="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2100"/>
            <a:ext cx="4260300" cy="240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300" y="1572100"/>
            <a:ext cx="3834998" cy="24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4784350" y="3975175"/>
            <a:ext cx="3834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https://www.neogaf.com/threads/anyone-else-love-good-low-poly-art.743650/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Tone &amp; Color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title"/>
          </p:nvPr>
        </p:nvSpPr>
        <p:spPr>
          <a:xfrm>
            <a:off x="311700" y="1723225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Brief Sketch</a:t>
            </a:r>
            <a:endParaRPr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965" y="2710600"/>
            <a:ext cx="1598075" cy="15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839500"/>
            <a:ext cx="4727919" cy="24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425" y="1572100"/>
            <a:ext cx="2937875" cy="29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Tone &amp; Color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311725" y="4167200"/>
            <a:ext cx="4613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https://img-new.cgtrader.com/items/85272/low_poly_art_nature_set_3d_model_blend_1d616db1-ceac-4fba-963d-03b80cfca259.png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50" y="1572100"/>
            <a:ext cx="4613524" cy="25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834" y="1572100"/>
            <a:ext cx="3460166" cy="25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5110825" y="4167200"/>
            <a:ext cx="3460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https://www.pinterest.com/pin/434245589064604451/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311700" y="4167200"/>
            <a:ext cx="40368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https://www.pinterest.com/pin/486881409688522575/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References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Shape 250"/>
          <p:cNvSpPr txBox="1"/>
          <p:nvPr/>
        </p:nvSpPr>
        <p:spPr>
          <a:xfrm>
            <a:off x="5110825" y="4167200"/>
            <a:ext cx="3460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https://www.pinterest.com/pin/530369293590743692/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863" y="1572096"/>
            <a:ext cx="3460133" cy="25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38" y="1572096"/>
            <a:ext cx="3460124" cy="25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311688" y="4019775"/>
            <a:ext cx="4351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https://www.pinterest.co.uk/pin/408420259929023389/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6" y="1572100"/>
            <a:ext cx="4351426" cy="24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550" y="1572092"/>
            <a:ext cx="3671524" cy="244768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4856113" y="4019775"/>
            <a:ext cx="3830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https://www.behance.net/gallery/7557847/Low-Poly-Arctic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Arctic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48" y="1572098"/>
            <a:ext cx="3740074" cy="28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375" y="1572100"/>
            <a:ext cx="3740075" cy="2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Fish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311700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https://www.pinterest.com/pin/378795018639470676/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4879375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https://www.pinterest.com/pin/378795018639468292/</a:t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</a:t>
            </a:r>
            <a:r>
              <a:rPr lang="en"/>
              <a:t>R</a:t>
            </a:r>
            <a:r>
              <a:rPr lang="en"/>
              <a:t>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2" name="Shape 282"/>
          <p:cNvSpPr txBox="1"/>
          <p:nvPr/>
        </p:nvSpPr>
        <p:spPr>
          <a:xfrm>
            <a:off x="311875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https://www.pinterest.com/pin/378795018639470685/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879250" y="4383375"/>
            <a:ext cx="3740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https://www.pinterest.com/pin/378795018639470689/</a:t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72101"/>
            <a:ext cx="3740074" cy="280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238" y="1572088"/>
            <a:ext cx="3740074" cy="280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5424300" y="751150"/>
            <a:ext cx="31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Fish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: Low polygon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975" y="295175"/>
            <a:ext cx="785425" cy="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696"/>
            <a:ext cx="9144001" cy="514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238050" y="1455725"/>
            <a:ext cx="86679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จบ</a:t>
            </a:r>
            <a:r>
              <a:rPr lang="en" sz="6000">
                <a:solidFill>
                  <a:srgbClr val="FFFFFF"/>
                </a:solidFill>
              </a:rPr>
              <a:t>    </a:t>
            </a:r>
            <a:endParaRPr sz="6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(ทำได้ไม่ได้อีกเรื่องนึง)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 amt="90000"/>
          </a:blip>
          <a:srcRect b="2152" l="7295" r="0" t="0"/>
          <a:stretch/>
        </p:blipFill>
        <p:spPr>
          <a:xfrm rot="-5400000">
            <a:off x="2000588" y="-1047011"/>
            <a:ext cx="5142824" cy="72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 amt="93000"/>
          </a:blip>
          <a:srcRect b="0" l="4906" r="0" t="0"/>
          <a:stretch/>
        </p:blipFill>
        <p:spPr>
          <a:xfrm rot="-5400000">
            <a:off x="2004999" y="-1027461"/>
            <a:ext cx="5133999" cy="719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</a:t>
            </a:r>
            <a:r>
              <a:rPr lang="en"/>
              <a:t>eferences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548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The Grim Adventures of Billy &amp; Mandy (PS2)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https://www.youtube.com/watch?v=F7jmpy8lJA0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Keroro Gunsou Meromero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Battle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Royale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Z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4"/>
              </a:rPr>
              <a:t>https://www.youtube.com/watch?v=I8qRaGO8KWo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One Piece: Grand Adventure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5"/>
              </a:rPr>
              <a:t>https://www.youtube.com/watch?v=EruigXoUwa8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  <a:hlinkClick r:id="rId6"/>
              </a:rPr>
              <a:t>https://www.youtube.com/watch?v=XVZUx1wU_Y4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1249" y="189263"/>
            <a:ext cx="1153425" cy="1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Theme</a:t>
            </a:r>
            <a:r>
              <a:rPr lang="en"/>
              <a:t> </a:t>
            </a:r>
            <a:r>
              <a:rPr lang="en">
                <a:solidFill>
                  <a:srgbClr val="D9D9D9"/>
                </a:solidFill>
              </a:rPr>
              <a:t>&amp;</a:t>
            </a:r>
            <a:r>
              <a:rPr lang="en"/>
              <a:t> </a:t>
            </a:r>
            <a:r>
              <a:rPr lang="en">
                <a:solidFill>
                  <a:srgbClr val="6FA8DC"/>
                </a:solidFill>
              </a:rPr>
              <a:t>Story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04950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-"/>
            </a:pPr>
            <a:r>
              <a:rPr lang="en">
                <a:solidFill>
                  <a:srgbClr val="E06666"/>
                </a:solidFill>
              </a:rPr>
              <a:t>เป็นเกมแนว Fighting ที่ใช้การตกปลาแทนการเลือกหยิบอาวุธ และนำปลามาใช้สกิลอัดใส่กันเพื่อให้คนอื่นๆร่วงลงไปในน้ำ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มีนักตกปลา 4 คนนั่งตกปลาอยู่ริมทะเล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คนแรกตกปลามา แล้วปลากระเด็นไปโดนหัวคนข้างๆ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คนที่เหลือรู้สึกตกใจ แต่ก็เข้าใจว่ามันเป็นอุบัติเหตุ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คนที่สองตกปลามา แล้วปลากระเด็นโดนอีกรอบ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คนที่โดนรู้สึกหงุดหงิดเล็กน้อย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คนที่สามตกมา โดนทุกคนอีก</a:t>
            </a:r>
            <a:endParaRPr>
              <a:solidFill>
                <a:srgbClr val="6FA8D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lang="en">
                <a:solidFill>
                  <a:srgbClr val="6FA8DC"/>
                </a:solidFill>
              </a:rPr>
              <a:t>ถึงจุดนี้ทุกคนสติแตกจึงตกปลามาตบกันเอง</a:t>
            </a:r>
            <a:endParaRPr>
              <a:solidFill>
                <a:srgbClr val="6FA8D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450" y="183175"/>
            <a:ext cx="905975" cy="9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 (2-4 Players)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Fish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ตกปลาเพื่อเก็บมาเป็นอาวุธ ระยะเวลาการตก ขึ้นอยู่กับขนาดปลา (0.1 - 3 วิ) ปลาแต่ละตัวมีสกิลต่างกัน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แต่ละด่านจะมีปลาต่างกัน และ มีการ cycle อยู่เรื่อยๆในกรณีที่ตัวนั้นไม่ถูกตก ผู้เล่นจะได้ใช้ปลาหลายๆแบบมาสู้กัน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Fight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เอาปลาที่ตกมาตบกันให้คนอื่นตกน้ำ ปลาแต่ละตัวมีอัตราการอยู่บนบกไม่เท่ากัน นานเกินจะโดดลงน้ำเอง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กติกา 2 แบบ :  1) เมื่อเวลาหมด คนที่ดันตกมากสุดชนะ  2) Last Man Standing (คนละ 3 ชีวิต)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Frenzy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นาทีสุดท้ายจะมีปลาหลายตัวโผล่มาตรงกลางเพื่อให้คนมารุมกันเละ (ด้วยการติดมากับพายุหรือปลาวาฬ)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Frong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เป็นคนโค้ด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01" y="3815125"/>
            <a:ext cx="2172000" cy="12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350" y="338025"/>
            <a:ext cx="786700" cy="7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53499" l="70151" r="0" t="0"/>
          <a:stretch/>
        </p:blipFill>
        <p:spPr>
          <a:xfrm>
            <a:off x="-360028" y="-113125"/>
            <a:ext cx="9735898" cy="62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202805"/>
            <a:ext cx="9144000" cy="476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Target </a:t>
            </a:r>
            <a:r>
              <a:rPr lang="en">
                <a:solidFill>
                  <a:srgbClr val="FFFFFF"/>
                </a:solidFill>
              </a:rPr>
              <a:t>Platform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650" y="448050"/>
            <a:ext cx="719050" cy="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53499" l="70151" r="0" t="0"/>
          <a:stretch/>
        </p:blipFill>
        <p:spPr>
          <a:xfrm>
            <a:off x="-360028" y="-113125"/>
            <a:ext cx="9735898" cy="6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4516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Haha just kidding, we suck.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